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28" r:id="rId2"/>
    <p:sldId id="275" r:id="rId3"/>
    <p:sldId id="277" r:id="rId4"/>
    <p:sldId id="278" r:id="rId5"/>
    <p:sldId id="285" r:id="rId6"/>
    <p:sldId id="286" r:id="rId7"/>
    <p:sldId id="287" r:id="rId8"/>
    <p:sldId id="288" r:id="rId9"/>
    <p:sldId id="289" r:id="rId10"/>
    <p:sldId id="291" r:id="rId11"/>
    <p:sldId id="280" r:id="rId12"/>
    <p:sldId id="279" r:id="rId13"/>
    <p:sldId id="290" r:id="rId14"/>
    <p:sldId id="270" r:id="rId15"/>
  </p:sldIdLst>
  <p:sldSz cx="12192000" cy="685800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UTM Avo" pitchFamily="18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6AF0-ABD0-44D9-BC80-A4D7D764CF1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4422-AE47-4C56-8624-9DE26F83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HS trả</a:t>
            </a:r>
            <a:r>
              <a:rPr lang="en-US" b="1" baseline="0"/>
              <a:t> lời đúng câu hỏi sẽ được 1 quả trứng.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4422-AE47-4C56-8624-9DE26F836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29A2047-BE73-4453-9B2A-94D31FC90243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0DC9573-03EE-49BE-BDD7-6D0B4250453A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E01F693-C296-4599-A374-BC5CC56CA563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0C65802-BC81-4F66-B3FF-C228FDD16351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9937877-673B-4A10-85F9-B9CE632DA877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2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A3AD47C-4D63-426D-A7A6-83CC7A811A88}"/>
              </a:ext>
            </a:extLst>
          </p:cNvPr>
          <p:cNvSpPr/>
          <p:nvPr userDrawn="1"/>
        </p:nvSpPr>
        <p:spPr>
          <a:xfrm>
            <a:off x="10875148" y="198438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DA80372-387D-4D39-B12A-72276E46056B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649" r:id="rId19"/>
    <p:sldLayoutId id="2147483650" r:id="rId20"/>
    <p:sldLayoutId id="2147483685" r:id="rId21"/>
    <p:sldLayoutId id="2147483655" r:id="rId22"/>
    <p:sldLayoutId id="2147483739" r:id="rId23"/>
    <p:sldLayoutId id="214748375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19" Type="http://schemas.openxmlformats.org/officeDocument/2006/relationships/audio" Target="../media/audio1.wav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microsoft.com/office/2007/relationships/media" Target="../media/media2.m4a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29.gif"/><Relationship Id="rId5" Type="http://schemas.microsoft.com/office/2007/relationships/media" Target="../media/media3.m4a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audio" Target="../media/media2.m4a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19" Type="http://schemas.openxmlformats.org/officeDocument/2006/relationships/audio" Target="../media/audio1.wav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19" Type="http://schemas.openxmlformats.org/officeDocument/2006/relationships/audio" Target="../media/audio1.wav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19" Type="http://schemas.openxmlformats.org/officeDocument/2006/relationships/audio" Target="../media/audio1.wav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3398" y="1658131"/>
            <a:ext cx="1201482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Mây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mây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trắng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06FEBC-876E-41CF-8EE1-4D5DBB8CBC4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EDE019-C8BC-41EA-B43B-D69ED392E9A6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7" y="-9861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4750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190E25CD-C826-413D-9012-D70C415D750D}"/>
              </a:ext>
            </a:extLst>
          </p:cNvPr>
          <p:cNvSpPr/>
          <p:nvPr/>
        </p:nvSpPr>
        <p:spPr>
          <a:xfrm>
            <a:off x="476250" y="432284"/>
            <a:ext cx="10909300" cy="258710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6DC6D7C-FC2B-4832-AC8A-B8D2389CA770}"/>
              </a:ext>
            </a:extLst>
          </p:cNvPr>
          <p:cNvSpPr/>
          <p:nvPr/>
        </p:nvSpPr>
        <p:spPr>
          <a:xfrm>
            <a:off x="8680451" y="417490"/>
            <a:ext cx="270510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="" xmlns:a16="http://schemas.microsoft.com/office/drawing/2014/main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="" xmlns:a16="http://schemas.microsoft.com/office/drawing/2014/main" id="{DE9298EA-78B7-40B9-BA1D-FF1AC963873D}"/>
              </a:ext>
            </a:extLst>
          </p:cNvPr>
          <p:cNvSpPr/>
          <p:nvPr/>
        </p:nvSpPr>
        <p:spPr>
          <a:xfrm>
            <a:off x="674661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46A582CB-F535-457D-95F7-5BC093F21510}"/>
              </a:ext>
            </a:extLst>
          </p:cNvPr>
          <p:cNvSpPr/>
          <p:nvPr/>
        </p:nvSpPr>
        <p:spPr>
          <a:xfrm>
            <a:off x="8884148" y="49808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E4A4C10B-61CB-41EB-9245-61F867436891}"/>
              </a:ext>
            </a:extLst>
          </p:cNvPr>
          <p:cNvSpPr/>
          <p:nvPr/>
        </p:nvSpPr>
        <p:spPr>
          <a:xfrm>
            <a:off x="9452474" y="545052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8B4C09A6-8570-4F26-90A2-038DA6154B7F}"/>
              </a:ext>
            </a:extLst>
          </p:cNvPr>
          <p:cNvSpPr/>
          <p:nvPr/>
        </p:nvSpPr>
        <p:spPr>
          <a:xfrm>
            <a:off x="10532334" y="475741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="" xmlns:a16="http://schemas.microsoft.com/office/drawing/2014/main" id="{92432E4A-DB15-4DFB-B3CF-B4B5078E0AB3}"/>
              </a:ext>
            </a:extLst>
          </p:cNvPr>
          <p:cNvSpPr/>
          <p:nvPr/>
        </p:nvSpPr>
        <p:spPr>
          <a:xfrm>
            <a:off x="11089215" y="505411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1C9F1AD-A787-4195-A33A-10AE13AA1D7A}"/>
              </a:ext>
            </a:extLst>
          </p:cNvPr>
          <p:cNvSpPr/>
          <p:nvPr/>
        </p:nvSpPr>
        <p:spPr>
          <a:xfrm>
            <a:off x="9989609" y="52336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67" y="440402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87" y="447727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41" y="439742"/>
            <a:ext cx="231441" cy="3058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="" xmlns:a16="http://schemas.microsoft.com/office/drawing/2014/main" id="{54800CD1-017B-48A9-A351-A73510F55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06" y="436034"/>
            <a:ext cx="231441" cy="305869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="" xmlns:a16="http://schemas.microsoft.com/office/drawing/2014/main" id="{F6858FCB-2C25-4A0A-A0B7-159223CB81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87" y="436033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="" xmlns:a16="http://schemas.microsoft.com/office/drawing/2014/main" id="{B4A26728-58A0-4071-95BE-85E1D91A3116}"/>
              </a:ext>
            </a:extLst>
          </p:cNvPr>
          <p:cNvSpPr/>
          <p:nvPr/>
        </p:nvSpPr>
        <p:spPr>
          <a:xfrm>
            <a:off x="433969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="" xmlns:a16="http://schemas.microsoft.com/office/drawing/2014/main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="" xmlns:a16="http://schemas.microsoft.com/office/drawing/2014/main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="" xmlns:a16="http://schemas.microsoft.com/office/drawing/2014/main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385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="" xmlns:a16="http://schemas.microsoft.com/office/drawing/2014/main" id="{BB1075B1-D75C-4397-8386-58005A0F3F9F}"/>
              </a:ext>
            </a:extLst>
          </p:cNvPr>
          <p:cNvGrpSpPr/>
          <p:nvPr/>
        </p:nvGrpSpPr>
        <p:grpSpPr>
          <a:xfrm>
            <a:off x="4132424" y="5711631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="" xmlns:a16="http://schemas.microsoft.com/office/drawing/2014/main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81704" y="5322043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7" y="-394249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="" xmlns:a16="http://schemas.microsoft.com/office/drawing/2014/main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04758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6891673" y="4843318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62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6843860" y="4897358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BB128984-D334-4F0A-A6FA-6921F50D4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6A375E0-5BB6-4E33-9F3D-F479E9C00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6751F51F-E1F9-4341-8AD2-13F00E291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="" xmlns:a16="http://schemas.microsoft.com/office/drawing/2014/main" id="{B8F0E2EE-81DA-4429-8380-F94B37D2E2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55039" y="529554"/>
            <a:ext cx="785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5: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Vì sao mây trắng xấu hổ, tự trách mình?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99305" y="1948245"/>
            <a:ext cx="99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Vì thấy ân hận và muốn nói lời xin lỗi với mây đen nhưng đã quá muộn.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61685" y="2325564"/>
            <a:ext cx="5571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Vì không được khóc giống mây đen.</a:t>
            </a:r>
          </a:p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461685" y="1515303"/>
            <a:ext cx="71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Vì không được mọi người cảm ơn.</a:t>
            </a:r>
          </a:p>
          <a:p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1076503" y="1081458"/>
            <a:ext cx="52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Vì không được mọi người yêu quý.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87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 p14:bounceEnd="9000">
                                          <p:cBhvr>
                                            <p:cTn id="7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0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1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10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 p14:bounceEnd="9000">
                                          <p:cBhvr>
                                            <p:cTn id="12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2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3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>
                                          <p:cBhvr>
                                            <p:cTn id="7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0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10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>
                                          <p:cBhvr>
                                            <p:cTn id="12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2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3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49"/>
          <a:stretch/>
        </p:blipFill>
        <p:spPr>
          <a:xfrm>
            <a:off x="2734613" y="2898786"/>
            <a:ext cx="6637338" cy="393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56" r="934"/>
          <a:stretch/>
        </p:blipFill>
        <p:spPr>
          <a:xfrm>
            <a:off x="2104159" y="510021"/>
            <a:ext cx="8614064" cy="2256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463" y="1246340"/>
            <a:ext cx="834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Kể chuyện theo tranh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r="4374" b="23525"/>
          <a:stretch/>
        </p:blipFill>
        <p:spPr>
          <a:xfrm>
            <a:off x="2962268" y="2766061"/>
            <a:ext cx="6182029" cy="40919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" r="3870" b="24967"/>
          <a:stretch/>
        </p:blipFill>
        <p:spPr>
          <a:xfrm>
            <a:off x="2962268" y="2740671"/>
            <a:ext cx="6067432" cy="409194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0"/>
          <a:stretch/>
        </p:blipFill>
        <p:spPr>
          <a:xfrm>
            <a:off x="2612280" y="2600408"/>
            <a:ext cx="6749756" cy="424489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4"/>
          <a:stretch/>
        </p:blipFill>
        <p:spPr>
          <a:xfrm>
            <a:off x="2303944" y="2540373"/>
            <a:ext cx="6925788" cy="4492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10" y="612442"/>
            <a:ext cx="9523472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6660" y="2613122"/>
            <a:ext cx="654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Nghe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chuyện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3" y="1087620"/>
            <a:ext cx="1208388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0" y="380939"/>
            <a:ext cx="1352622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52" y="566546"/>
            <a:ext cx="1352622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7" y="4762069"/>
            <a:ext cx="1621111" cy="14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52" y="1248184"/>
            <a:ext cx="496583" cy="4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79" y="5143391"/>
            <a:ext cx="678166" cy="10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8" y="1707248"/>
            <a:ext cx="11163044" cy="311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657" y="2870454"/>
            <a:ext cx="880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Câu chuyện giúp em hiểu ra điều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E8A007-05D4-4AEB-8CDF-03F4BD37A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9189078" y="293797"/>
            <a:ext cx="2234826" cy="2574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9" y="-14388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" y="1735459"/>
            <a:ext cx="10955625" cy="2925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980" y="2797926"/>
            <a:ext cx="8956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68: </a:t>
            </a:r>
            <a:r>
              <a:rPr lang="en-US" sz="4400" dirty="0" err="1">
                <a:solidFill>
                  <a:srgbClr val="FF0000"/>
                </a:solidFill>
              </a:rPr>
              <a:t>Mây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đen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trắng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pinimg.com/564x/76/89/b6/7689b61ac9a454983d3ac128768fcd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13" y="91439"/>
            <a:ext cx="2306281" cy="23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54/6b/c5546ba10dbca76ee7aca19addf2ff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29" y="0"/>
            <a:ext cx="2769235" cy="39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3607839"/>
            <a:ext cx="2953385" cy="29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564x/86/cb/eb/86cbebd0158ead7b7a4d58a0f9ef4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2" y="582659"/>
            <a:ext cx="7336681" cy="3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7481" y="795909"/>
            <a:ext cx="410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Khởi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động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332" y="2914650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FF"/>
                </a:solidFill>
              </a:rPr>
              <a:t>Trời nắng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091" y="2422814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Trời mưa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602" y="1083923"/>
            <a:ext cx="7336911" cy="2863509"/>
            <a:chOff x="1930142" y="1083923"/>
            <a:chExt cx="7336911" cy="2863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0142" y="1492412"/>
              <a:ext cx="6941127" cy="2455020"/>
            </a:xfrm>
            <a:prstGeom prst="rect">
              <a:avLst/>
            </a:prstGeom>
          </p:spPr>
        </p:pic>
        <p:pic>
          <p:nvPicPr>
            <p:cNvPr id="6" name="Picture 6" descr="https://i.pinimg.com/564x/8f/37/09/8f37098c6a34bfbf4d93074f42ef72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7293" y="1083923"/>
              <a:ext cx="1259760" cy="125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248174" y="2304423"/>
            <a:ext cx="5226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Nghe </a:t>
            </a:r>
            <a:r>
              <a:rPr lang="en-US" sz="4800" dirty="0" err="1">
                <a:solidFill>
                  <a:srgbClr val="002060"/>
                </a:solidFill>
              </a:rPr>
              <a:t>kể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chuyện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s://i.pinimg.com/564x/e4/52/ae/e452ae6facee8e2d90bd75f7e9cd20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 b="8166"/>
          <a:stretch/>
        </p:blipFill>
        <p:spPr bwMode="auto">
          <a:xfrm>
            <a:off x="158437" y="3947432"/>
            <a:ext cx="2462701" cy="24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2b/fa/77/2bfa77bd59223e87e1217e6a9a765c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53" y="192075"/>
            <a:ext cx="2527847" cy="25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3144" y="456637"/>
            <a:ext cx="9623435" cy="1781103"/>
            <a:chOff x="1090284" y="422348"/>
            <a:chExt cx="9623435" cy="1599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284" y="422348"/>
              <a:ext cx="9623435" cy="1599635"/>
            </a:xfrm>
            <a:prstGeom prst="rect">
              <a:avLst/>
            </a:prstGeom>
          </p:spPr>
        </p:pic>
        <p:pic>
          <p:nvPicPr>
            <p:cNvPr id="11" name="Picture 6" descr="https://i.pinimg.com/564x/8f/37/09/8f37098c6a34bfbf4d93074f42ef72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789" y="447144"/>
              <a:ext cx="1127929" cy="64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981960" y="956519"/>
            <a:ext cx="727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Trả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hỏi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theo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tranh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" y="2143903"/>
            <a:ext cx="3241711" cy="219949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11" y="2114523"/>
            <a:ext cx="3241711" cy="235209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" y="4343400"/>
            <a:ext cx="3191947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91" y="4343400"/>
            <a:ext cx="3241711" cy="2587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4443747"/>
            <a:ext cx="5161280" cy="22821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https://i.pinimg.com/564x/2b/50/0a/2b500a356fb4aad055127ef2fe5fe46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88" y="2237740"/>
            <a:ext cx="2067203" cy="19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4859"/>
          <a:stretch/>
        </p:blipFill>
        <p:spPr bwMode="auto">
          <a:xfrm>
            <a:off x="0" y="426378"/>
            <a:ext cx="12192000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190E25CD-C826-413D-9012-D70C415D750D}"/>
              </a:ext>
            </a:extLst>
          </p:cNvPr>
          <p:cNvSpPr/>
          <p:nvPr/>
        </p:nvSpPr>
        <p:spPr>
          <a:xfrm>
            <a:off x="592429" y="436034"/>
            <a:ext cx="9942008" cy="197809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A.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Kể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nghe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chuyện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B.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khen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nhẻm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kia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gọi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à.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ói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xấu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mọi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6DC6D7C-FC2B-4832-AC8A-B8D2389CA770}"/>
              </a:ext>
            </a:extLst>
          </p:cNvPr>
          <p:cNvSpPr/>
          <p:nvPr/>
        </p:nvSpPr>
        <p:spPr>
          <a:xfrm>
            <a:off x="8717544" y="426168"/>
            <a:ext cx="223139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="" xmlns:a16="http://schemas.microsoft.com/office/drawing/2014/main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="" xmlns:a16="http://schemas.microsoft.com/office/drawing/2014/main" id="{DE9298EA-78B7-40B9-BA1D-FF1AC963873D}"/>
              </a:ext>
            </a:extLst>
          </p:cNvPr>
          <p:cNvSpPr/>
          <p:nvPr/>
        </p:nvSpPr>
        <p:spPr>
          <a:xfrm>
            <a:off x="674661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46A582CB-F535-457D-95F7-5BC093F21510}"/>
              </a:ext>
            </a:extLst>
          </p:cNvPr>
          <p:cNvSpPr/>
          <p:nvPr/>
        </p:nvSpPr>
        <p:spPr>
          <a:xfrm>
            <a:off x="8877262" y="543643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E4A4C10B-61CB-41EB-9245-61F867436891}"/>
              </a:ext>
            </a:extLst>
          </p:cNvPr>
          <p:cNvSpPr/>
          <p:nvPr/>
        </p:nvSpPr>
        <p:spPr>
          <a:xfrm>
            <a:off x="9449203" y="542330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8B4C09A6-8570-4F26-90A2-038DA6154B7F}"/>
              </a:ext>
            </a:extLst>
          </p:cNvPr>
          <p:cNvSpPr/>
          <p:nvPr/>
        </p:nvSpPr>
        <p:spPr>
          <a:xfrm>
            <a:off x="10534436" y="54617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1C9F1AD-A787-4195-A33A-10AE13AA1D7A}"/>
              </a:ext>
            </a:extLst>
          </p:cNvPr>
          <p:cNvSpPr/>
          <p:nvPr/>
        </p:nvSpPr>
        <p:spPr>
          <a:xfrm>
            <a:off x="9977752" y="542330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89" y="438333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="" xmlns:a16="http://schemas.microsoft.com/office/drawing/2014/main" id="{B4A26728-58A0-4071-95BE-85E1D91A3116}"/>
              </a:ext>
            </a:extLst>
          </p:cNvPr>
          <p:cNvSpPr/>
          <p:nvPr/>
        </p:nvSpPr>
        <p:spPr>
          <a:xfrm>
            <a:off x="433969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="" xmlns:a16="http://schemas.microsoft.com/office/drawing/2014/main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="" xmlns:a16="http://schemas.microsoft.com/office/drawing/2014/main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="" xmlns:a16="http://schemas.microsoft.com/office/drawing/2014/main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385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="" xmlns:a16="http://schemas.microsoft.com/office/drawing/2014/main" id="{BB1075B1-D75C-4397-8386-58005A0F3F9F}"/>
              </a:ext>
            </a:extLst>
          </p:cNvPr>
          <p:cNvGrpSpPr/>
          <p:nvPr/>
        </p:nvGrpSpPr>
        <p:grpSpPr>
          <a:xfrm>
            <a:off x="4132424" y="5711631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="" xmlns:a16="http://schemas.microsoft.com/office/drawing/2014/main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81704" y="5322043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7" y="-394249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="" xmlns:a16="http://schemas.microsoft.com/office/drawing/2014/main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04758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6891673" y="4843318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62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6843860" y="4897358"/>
            <a:ext cx="1244338" cy="1795675"/>
          </a:xfrm>
          <a:prstGeom prst="rect">
            <a:avLst/>
          </a:prstGeom>
        </p:spPr>
      </p:pic>
      <p:pic>
        <p:nvPicPr>
          <p:cNvPr id="3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CEB155E3-0800-4B16-90B2-485310FA1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B5867151-E56D-47F3-AE9B-828D4C4E6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1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E9584439-05C5-482F-A3E6-3D7D65830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4" name="super chiken">
            <a:hlinkClick r:id="" action="ppaction://media"/>
            <a:extLst>
              <a:ext uri="{FF2B5EF4-FFF2-40B4-BE49-F238E27FC236}">
                <a16:creationId xmlns="" xmlns:a16="http://schemas.microsoft.com/office/drawing/2014/main" id="{605C56B8-6581-4590-846E-29F9A6DA29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pic>
        <p:nvPicPr>
          <p:cNvPr id="68" name="cao boi">
            <a:hlinkClick r:id="" action="ppaction://media"/>
            <a:extLst>
              <a:ext uri="{FF2B5EF4-FFF2-40B4-BE49-F238E27FC236}">
                <a16:creationId xmlns="" xmlns:a16="http://schemas.microsoft.com/office/drawing/2014/main" id="{CCD65CC9-969F-47EF-A270-3BA4B2B192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22200" y="32131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594" y="380162"/>
            <a:ext cx="699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1: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Mây trắng nói gì với mây đen?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643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7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94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 p14:bounceEnd="9000">
                                          <p:cBhvr>
                                            <p:cTn id="8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8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1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1946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 p14:bounceEnd="9000">
                                          <p:cBhvr>
                                            <p:cTn id="12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4" dur="28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1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34694">
                    <p:cTn id="1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7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94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>
                                          <p:cBhvr>
                                            <p:cTn id="8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8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1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1946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>
                                          <p:cBhvr>
                                            <p:cTn id="12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4" dur="28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1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34694">
                    <p:cTn id="1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4416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190E25CD-C826-413D-9012-D70C415D750D}"/>
              </a:ext>
            </a:extLst>
          </p:cNvPr>
          <p:cNvSpPr/>
          <p:nvPr/>
        </p:nvSpPr>
        <p:spPr>
          <a:xfrm>
            <a:off x="538480" y="488777"/>
            <a:ext cx="10909300" cy="265219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6DC6D7C-FC2B-4832-AC8A-B8D2389CA770}"/>
              </a:ext>
            </a:extLst>
          </p:cNvPr>
          <p:cNvSpPr/>
          <p:nvPr/>
        </p:nvSpPr>
        <p:spPr>
          <a:xfrm>
            <a:off x="8673041" y="452950"/>
            <a:ext cx="270510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="" xmlns:a16="http://schemas.microsoft.com/office/drawing/2014/main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="" xmlns:a16="http://schemas.microsoft.com/office/drawing/2014/main" id="{DE9298EA-78B7-40B9-BA1D-FF1AC963873D}"/>
              </a:ext>
            </a:extLst>
          </p:cNvPr>
          <p:cNvSpPr/>
          <p:nvPr/>
        </p:nvSpPr>
        <p:spPr>
          <a:xfrm>
            <a:off x="4321044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46A582CB-F535-457D-95F7-5BC093F21510}"/>
              </a:ext>
            </a:extLst>
          </p:cNvPr>
          <p:cNvSpPr/>
          <p:nvPr/>
        </p:nvSpPr>
        <p:spPr>
          <a:xfrm>
            <a:off x="8942421" y="57042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E4A4C10B-61CB-41EB-9245-61F867436891}"/>
              </a:ext>
            </a:extLst>
          </p:cNvPr>
          <p:cNvSpPr/>
          <p:nvPr/>
        </p:nvSpPr>
        <p:spPr>
          <a:xfrm>
            <a:off x="9434524" y="55818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8B4C09A6-8570-4F26-90A2-038DA6154B7F}"/>
              </a:ext>
            </a:extLst>
          </p:cNvPr>
          <p:cNvSpPr/>
          <p:nvPr/>
        </p:nvSpPr>
        <p:spPr>
          <a:xfrm>
            <a:off x="10550514" y="57042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="" xmlns:a16="http://schemas.microsoft.com/office/drawing/2014/main" id="{92432E4A-DB15-4DFB-B3CF-B4B5078E0AB3}"/>
              </a:ext>
            </a:extLst>
          </p:cNvPr>
          <p:cNvSpPr/>
          <p:nvPr/>
        </p:nvSpPr>
        <p:spPr>
          <a:xfrm>
            <a:off x="11162221" y="545903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1C9F1AD-A787-4195-A33A-10AE13AA1D7A}"/>
              </a:ext>
            </a:extLst>
          </p:cNvPr>
          <p:cNvSpPr/>
          <p:nvPr/>
        </p:nvSpPr>
        <p:spPr>
          <a:xfrm>
            <a:off x="9938807" y="559148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92" y="454418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4" y="454418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="" xmlns:a16="http://schemas.microsoft.com/office/drawing/2014/main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="" xmlns:a16="http://schemas.microsoft.com/office/drawing/2014/main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="" xmlns:a16="http://schemas.microsoft.com/office/drawing/2014/main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="" xmlns:a16="http://schemas.microsoft.com/office/drawing/2014/main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770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="" xmlns:a16="http://schemas.microsoft.com/office/drawing/2014/main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="" xmlns:a16="http://schemas.microsoft.com/office/drawing/2014/main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="" xmlns:a16="http://schemas.microsoft.com/office/drawing/2014/main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3363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4523857" y="4891443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0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4447171" y="4945484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19F6A51-AFBD-4AC5-BDCC-D0D4E5D35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6306320-81CC-4626-815D-5E53E89BB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FB05013-5C7B-4530-8E4F-7AF206C95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="" xmlns:a16="http://schemas.microsoft.com/office/drawing/2014/main" id="{C2B833DC-60C3-47AD-98DB-176EDA0EA3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6911" y="1112445"/>
            <a:ext cx="396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Mình sẽ đi với mây trắng.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911" y="1554795"/>
            <a:ext cx="8876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Mình sẽ làm gì để giúp các cô bác nông dân được nhỉ.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929" y="541649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2: </a:t>
            </a:r>
            <a:r>
              <a:rPr lang="en-US" sz="2400">
                <a:solidFill>
                  <a:srgbClr val="FF8119"/>
                </a:solidFill>
                <a:latin typeface="UTM Avo" panose="02040603050506020204" charset="0"/>
                <a:cs typeface="UTM Avo" panose="02040603050506020204" charset="0"/>
              </a:rPr>
              <a:t>Mây đen lặng im vì mải nghĩ điều gì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2070" y="1990790"/>
            <a:ext cx="10125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rủ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ăn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món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ngon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942" y="2447674"/>
            <a:ext cx="466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Mình sẽ về nhà với bố mẹ.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262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0078 0.72685 " pathEditMode="relative" rAng="0" ptsTypes="AA" p14:bounceEnd="9000">
                                          <p:cBhvr>
                                            <p:cTn id="7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0078 0.72685 " pathEditMode="relative" rAng="0" ptsTypes="AA">
                                          <p:cBhvr>
                                            <p:cTn id="7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4833"/>
          <a:stretch/>
        </p:blipFill>
        <p:spPr bwMode="auto">
          <a:xfrm>
            <a:off x="0" y="426378"/>
            <a:ext cx="12192000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190E25CD-C826-413D-9012-D70C415D750D}"/>
              </a:ext>
            </a:extLst>
          </p:cNvPr>
          <p:cNvSpPr/>
          <p:nvPr/>
        </p:nvSpPr>
        <p:spPr>
          <a:xfrm>
            <a:off x="589280" y="466065"/>
            <a:ext cx="10703560" cy="243211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6DC6D7C-FC2B-4832-AC8A-B8D2389CA770}"/>
              </a:ext>
            </a:extLst>
          </p:cNvPr>
          <p:cNvSpPr/>
          <p:nvPr/>
        </p:nvSpPr>
        <p:spPr>
          <a:xfrm>
            <a:off x="8713955" y="418072"/>
            <a:ext cx="228219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="" xmlns:a16="http://schemas.microsoft.com/office/drawing/2014/main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="" xmlns:a16="http://schemas.microsoft.com/office/drawing/2014/main" id="{DE9298EA-78B7-40B9-BA1D-FF1AC963873D}"/>
              </a:ext>
            </a:extLst>
          </p:cNvPr>
          <p:cNvSpPr/>
          <p:nvPr/>
        </p:nvSpPr>
        <p:spPr>
          <a:xfrm>
            <a:off x="9191428" y="3793423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46A582CB-F535-457D-95F7-5BC093F21510}"/>
              </a:ext>
            </a:extLst>
          </p:cNvPr>
          <p:cNvSpPr/>
          <p:nvPr/>
        </p:nvSpPr>
        <p:spPr>
          <a:xfrm>
            <a:off x="8903437" y="520858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E4A4C10B-61CB-41EB-9245-61F867436891}"/>
              </a:ext>
            </a:extLst>
          </p:cNvPr>
          <p:cNvSpPr/>
          <p:nvPr/>
        </p:nvSpPr>
        <p:spPr>
          <a:xfrm>
            <a:off x="9479816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8B4C09A6-8570-4F26-90A2-038DA6154B7F}"/>
              </a:ext>
            </a:extLst>
          </p:cNvPr>
          <p:cNvSpPr/>
          <p:nvPr/>
        </p:nvSpPr>
        <p:spPr>
          <a:xfrm>
            <a:off x="10535291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1C9F1AD-A787-4195-A33A-10AE13AA1D7A}"/>
              </a:ext>
            </a:extLst>
          </p:cNvPr>
          <p:cNvSpPr/>
          <p:nvPr/>
        </p:nvSpPr>
        <p:spPr>
          <a:xfrm>
            <a:off x="10032991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32" y="437697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80" y="432374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21" y="426540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="" xmlns:a16="http://schemas.microsoft.com/office/drawing/2014/main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="" xmlns:a16="http://schemas.microsoft.com/office/drawing/2014/main" id="{3110669B-3855-4556-93D6-48C7A4F0CE1A}"/>
              </a:ext>
            </a:extLst>
          </p:cNvPr>
          <p:cNvSpPr/>
          <p:nvPr/>
        </p:nvSpPr>
        <p:spPr>
          <a:xfrm>
            <a:off x="4321642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="" xmlns:a16="http://schemas.microsoft.com/office/drawing/2014/main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="" xmlns:a16="http://schemas.microsoft.com/office/drawing/2014/main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770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="" xmlns:a16="http://schemas.microsoft.com/office/drawing/2014/main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="" xmlns:a16="http://schemas.microsoft.com/office/drawing/2014/main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62935B4A-C44E-4E40-BD30-D953B99A40F0}"/>
              </a:ext>
            </a:extLst>
          </p:cNvPr>
          <p:cNvGrpSpPr/>
          <p:nvPr/>
        </p:nvGrpSpPr>
        <p:grpSpPr>
          <a:xfrm>
            <a:off x="4138890" y="5713397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="" xmlns:a16="http://schemas.microsoft.com/office/drawing/2014/main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78346" y="532848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7" y="-395817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9310756" y="4933274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81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9253616" y="4964734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43445057-2D31-4F29-A4B7-BFD1D7F1D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AADF4C02-CBAE-41EF-9676-6897F7BD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9AD0240-A25E-4398-A3C6-E754EDFCC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="" xmlns:a16="http://schemas.microsoft.com/office/drawing/2014/main" id="{2B4016DB-E42B-444C-B3BA-3782490403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573" y="594976"/>
            <a:ext cx="611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3: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Vì sao mây đen òa khóc ?</a:t>
            </a:r>
          </a:p>
          <a:p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1261574" y="948788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Vì mây trắng đi chơi một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44" y="2179696"/>
            <a:ext cx="1015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Vì thương các cô bác nông dân, thương cánh đồng đang khát nước.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289" y="1770605"/>
            <a:ext cx="58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nóng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khóc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574" y="1361514"/>
            <a:ext cx="546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Vì mây trắng trêu mây đen xấu xí.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531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125 L 0.00078 0.71435 " pathEditMode="relative" rAng="0" ptsTypes="AA" p14:bounceEnd="9000">
                                          <p:cBhvr>
                                            <p:cTn id="7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7 0.00482 0.69953 C 0.00482 0.69791 -0.00286 0.67453 -0.00455 0.67176 C -0.0056 0.66967 -0.00729 0.66921 -0.00872 0.66805 C -0.01497 0.66921 -0.02122 0.66944 -0.02747 0.67176 C -0.03047 0.67268 -0.0375 0.68171 -0.03997 0.68472 C -0.04127 0.68842 -0.04232 0.69259 -0.04401 0.69583 C -0.04713 0.70139 -0.05091 0.70601 -0.05338 0.7125 L -0.0638 0.73842 C -0.06692 0.75439 -0.06185 0.72916 -0.06797 0.75324 C -0.06888 0.75671 -0.0694 0.76064 -0.07005 0.76435 C -0.07239 0.77523 -0.07396 0.78078 -0.07526 0.79213 C -0.08112 0.84004 -0.07656 0.80416 -0.07942 0.84027 C -0.08034 0.85139 -0.08151 0.8625 -0.08255 0.87361 C -0.08385 0.91041 -0.08359 0.89444 -0.08359 0.92176 L -0.08359 0.92199 " pathEditMode="relative" rAng="0" ptsTypes="AAAAAAAAAAAAAAAAA" p14:bounceEnd="76000">
                                          <p:cBhvr>
                                            <p:cTn id="7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3.7037E-6 L 0.00078 0.7268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125 L 0.00078 0.71435 " pathEditMode="relative" rAng="0" ptsTypes="AA">
                                          <p:cBhvr>
                                            <p:cTn id="7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7 0.00482 0.69953 C 0.00482 0.69791 -0.00286 0.67453 -0.00455 0.67176 C -0.0056 0.66967 -0.00729 0.66921 -0.00872 0.66805 C -0.01497 0.66921 -0.02122 0.66944 -0.02747 0.67176 C -0.03047 0.67268 -0.0375 0.68171 -0.03997 0.68472 C -0.04127 0.68842 -0.04232 0.69259 -0.04401 0.69583 C -0.04713 0.70139 -0.05091 0.70601 -0.05338 0.7125 L -0.0638 0.73842 C -0.06692 0.75439 -0.06185 0.72916 -0.06797 0.75324 C -0.06888 0.75671 -0.0694 0.76064 -0.07005 0.76435 C -0.07239 0.77523 -0.07396 0.78078 -0.07526 0.79213 C -0.08112 0.84004 -0.07656 0.80416 -0.07942 0.84027 C -0.08034 0.85139 -0.08151 0.8625 -0.08255 0.87361 C -0.08385 0.91041 -0.08359 0.89444 -0.08359 0.92176 L -0.08359 0.92199 " pathEditMode="relative" rAng="0" ptsTypes="AAAAAAAAAAAAAAAAA">
                                          <p:cBhvr>
                                            <p:cTn id="7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3.7037E-6 L 0.00078 0.7268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469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190E25CD-C826-413D-9012-D70C415D750D}"/>
              </a:ext>
            </a:extLst>
          </p:cNvPr>
          <p:cNvSpPr/>
          <p:nvPr/>
        </p:nvSpPr>
        <p:spPr>
          <a:xfrm>
            <a:off x="760976" y="471404"/>
            <a:ext cx="10707123" cy="24495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6DC6D7C-FC2B-4832-AC8A-B8D2389CA770}"/>
              </a:ext>
            </a:extLst>
          </p:cNvPr>
          <p:cNvSpPr/>
          <p:nvPr/>
        </p:nvSpPr>
        <p:spPr>
          <a:xfrm>
            <a:off x="8832160" y="390959"/>
            <a:ext cx="236347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="" xmlns:a16="http://schemas.microsoft.com/office/drawing/2014/main" id="{B25F2073-E518-4363-8E51-4EA818082314}"/>
              </a:ext>
            </a:extLst>
          </p:cNvPr>
          <p:cNvSpPr/>
          <p:nvPr/>
        </p:nvSpPr>
        <p:spPr>
          <a:xfrm>
            <a:off x="431984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="" xmlns:a16="http://schemas.microsoft.com/office/drawing/2014/main" id="{DE9298EA-78B7-40B9-BA1D-FF1AC963873D}"/>
              </a:ext>
            </a:extLst>
          </p:cNvPr>
          <p:cNvSpPr/>
          <p:nvPr/>
        </p:nvSpPr>
        <p:spPr>
          <a:xfrm>
            <a:off x="1933978" y="3851174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46A582CB-F535-457D-95F7-5BC093F21510}"/>
              </a:ext>
            </a:extLst>
          </p:cNvPr>
          <p:cNvSpPr/>
          <p:nvPr/>
        </p:nvSpPr>
        <p:spPr>
          <a:xfrm flipV="1">
            <a:off x="8916247" y="4360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E4A4C10B-61CB-41EB-9245-61F867436891}"/>
              </a:ext>
            </a:extLst>
          </p:cNvPr>
          <p:cNvSpPr/>
          <p:nvPr/>
        </p:nvSpPr>
        <p:spPr>
          <a:xfrm>
            <a:off x="9437165" y="47251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8B4C09A6-8570-4F26-90A2-038DA6154B7F}"/>
              </a:ext>
            </a:extLst>
          </p:cNvPr>
          <p:cNvSpPr/>
          <p:nvPr/>
        </p:nvSpPr>
        <p:spPr>
          <a:xfrm>
            <a:off x="10541088" y="471404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1C9F1AD-A787-4195-A33A-10AE13AA1D7A}"/>
              </a:ext>
            </a:extLst>
          </p:cNvPr>
          <p:cNvSpPr/>
          <p:nvPr/>
        </p:nvSpPr>
        <p:spPr>
          <a:xfrm>
            <a:off x="10007932" y="471404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42" y="376619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2" y="381256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64" y="383456"/>
            <a:ext cx="231441" cy="3058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="" xmlns:a16="http://schemas.microsoft.com/office/drawing/2014/main" id="{54800CD1-017B-48A9-A351-A73510F55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02" y="390959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="" xmlns:a16="http://schemas.microsoft.com/office/drawing/2014/main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="" xmlns:a16="http://schemas.microsoft.com/office/drawing/2014/main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80381425-DDC1-4502-BE2F-2E527008B1E6}"/>
              </a:ext>
            </a:extLst>
          </p:cNvPr>
          <p:cNvGrpSpPr/>
          <p:nvPr/>
        </p:nvGrpSpPr>
        <p:grpSpPr>
          <a:xfrm>
            <a:off x="4123886" y="5749159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="" xmlns:a16="http://schemas.microsoft.com/office/drawing/2014/main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="" xmlns:a16="http://schemas.microsoft.com/office/drawing/2014/main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73760" y="5320871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40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="" xmlns:a16="http://schemas.microsoft.com/office/drawing/2014/main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="" xmlns:a16="http://schemas.microsoft.com/office/drawing/2014/main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="" xmlns:a16="http://schemas.microsoft.com/office/drawing/2014/main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3363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2098290" y="4901067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4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2060106" y="4906982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04B22C83-C5FD-4049-AFE6-0310CE7F3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CC3540-2A18-44A9-99A5-CF36B6FB3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BCDE3D35-F990-4445-9C70-1C51923BA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="" xmlns:a16="http://schemas.microsoft.com/office/drawing/2014/main" id="{80D8CA6E-9835-46BA-A47F-F8B721851F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7514" y="508800"/>
            <a:ext cx="894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4: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Nước mắt của mây đen đã đem lại điều gì cho cánh đồng, cỏ cây và hoa lá?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201" y="1321057"/>
            <a:ext cx="99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Những cánh đồng reo vui, cỏ cây, hoa lá bừng tỉnh.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1685" y="2472319"/>
            <a:ext cx="5571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Hoa lá ủ rũ.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1685" y="1672278"/>
            <a:ext cx="71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Những cánh đồng vẫn khô hạn.</a:t>
            </a:r>
          </a:p>
          <a:p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074201" y="2081783"/>
            <a:ext cx="52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Cỏ cây héo khô.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" y="-14387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669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0.00079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3.7037E-6 L 0.00079 0.72685 " pathEditMode="relative" rAng="0" ptsTypes="AA" p14:bounceEnd="9000">
                                          <p:cBhvr>
                                            <p:cTn id="7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0.73426 L 0.00066 0.73449 C 0.00209 0.72685 0.00508 0.71967 0.00482 0.71203 C 0.00482 0.71041 -0.00286 0.68703 -0.00455 0.68426 C -0.00559 0.68217 -0.00729 0.68171 -0.00872 0.68055 C -0.01497 0.68171 -0.02122 0.68194 -0.02747 0.68426 C -0.03046 0.68518 -0.0375 0.69421 -0.03997 0.69722 C -0.04127 0.70092 -0.04231 0.70509 -0.04401 0.70833 C -0.04713 0.71389 -0.05091 0.71851 -0.05338 0.725 L -0.0638 0.75092 C -0.06692 0.76689 -0.06184 0.74166 -0.06796 0.76574 C -0.06888 0.76921 -0.0694 0.77314 -0.07005 0.77685 C -0.07239 0.78773 -0.07395 0.79328 -0.07526 0.80463 C -0.08112 0.85254 -0.07656 0.81666 -0.07942 0.85277 C -0.08033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0.00079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3.7037E-6 L 0.00079 0.72685 " pathEditMode="relative" rAng="0" ptsTypes="AA">
                                          <p:cBhvr>
                                            <p:cTn id="7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0.73426 L 0.00066 0.73449 C 0.00209 0.72685 0.00508 0.71967 0.00482 0.71203 C 0.00482 0.71041 -0.00286 0.68703 -0.00455 0.68426 C -0.00559 0.68217 -0.00729 0.68171 -0.00872 0.68055 C -0.01497 0.68171 -0.02122 0.68194 -0.02747 0.68426 C -0.03046 0.68518 -0.0375 0.69421 -0.03997 0.69722 C -0.04127 0.70092 -0.04231 0.70509 -0.04401 0.70833 C -0.04713 0.71389 -0.05091 0.71851 -0.05338 0.725 L -0.0638 0.75092 C -0.06692 0.76689 -0.06184 0.74166 -0.06796 0.76574 C -0.06888 0.76921 -0.0694 0.77314 -0.07005 0.77685 C -0.07239 0.78773 -0.07395 0.79328 -0.07526 0.80463 C -0.08112 0.85254 -0.07656 0.81666 -0.07942 0.85277 C -0.08033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19477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406</Words>
  <Application>Microsoft Office PowerPoint</Application>
  <PresentationFormat>Custom</PresentationFormat>
  <Paragraphs>66</Paragraphs>
  <Slides>14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Tahoma</vt:lpstr>
      <vt:lpstr>Calibri</vt:lpstr>
      <vt:lpstr>Wingdings</vt:lpstr>
      <vt:lpstr>UTM Avo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94</cp:revision>
  <dcterms:created xsi:type="dcterms:W3CDTF">2021-11-01T08:16:43Z</dcterms:created>
  <dcterms:modified xsi:type="dcterms:W3CDTF">2024-11-27T06:08:10Z</dcterms:modified>
</cp:coreProperties>
</file>